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0" r:id="rId6"/>
    <p:sldId id="292" r:id="rId7"/>
    <p:sldId id="275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F29724DC-47AA-4452-9F0E-50C3664B97E4}"/>
    <pc:docChg chg="delSld">
      <pc:chgData name="Adam Minor" userId="8ba41960-985e-40fa-965b-8aad8b24e054" providerId="ADAL" clId="{F29724DC-47AA-4452-9F0E-50C3664B97E4}" dt="2024-06-21T15:22:45.014" v="0" actId="47"/>
      <pc:docMkLst>
        <pc:docMk/>
      </pc:docMkLst>
      <pc:sldChg chg="del">
        <pc:chgData name="Adam Minor" userId="8ba41960-985e-40fa-965b-8aad8b24e054" providerId="ADAL" clId="{F29724DC-47AA-4452-9F0E-50C3664B97E4}" dt="2024-06-21T15:22:45.014" v="0" actId="47"/>
        <pc:sldMkLst>
          <pc:docMk/>
          <pc:sldMk cId="200247241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7EC36-1B48-170E-3794-0E1BD084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sign&#10;&#10;Description automatically generated">
            <a:extLst>
              <a:ext uri="{FF2B5EF4-FFF2-40B4-BE49-F238E27FC236}">
                <a16:creationId xmlns:a16="http://schemas.microsoft.com/office/drawing/2014/main" id="{3777A9CB-D9E0-0695-BF34-45DF56151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44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flags of different countries/regions&#10;&#10;Description automatically generated">
            <a:extLst>
              <a:ext uri="{FF2B5EF4-FFF2-40B4-BE49-F238E27FC236}">
                <a16:creationId xmlns:a16="http://schemas.microsoft.com/office/drawing/2014/main" id="{6EA0883E-F32A-C905-06FC-525D58968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7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551590F0-8662-E137-EDD5-D105E1B5B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&#10;&#10;Description automatically generated">
            <a:extLst>
              <a:ext uri="{FF2B5EF4-FFF2-40B4-BE49-F238E27FC236}">
                <a16:creationId xmlns:a16="http://schemas.microsoft.com/office/drawing/2014/main" id="{7367417D-834B-460C-C126-21C6D256F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56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7EC36-1B48-170E-3794-0E1BD084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1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36531-4DA1-1263-0103-6DD34BC93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20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F88CF2-81A7-2FC1-7D09-76C923639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18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E6324C-9AC0-B055-E31A-2990229F4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0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2024-06-21T15:22:47Z</dcterms:modified>
</cp:coreProperties>
</file>